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29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familles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90CD7D0-425D-439C-BB76-D2CD508701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53" b="50445"/>
          <a:stretch/>
        </p:blipFill>
        <p:spPr>
          <a:xfrm>
            <a:off x="0" y="0"/>
            <a:ext cx="781235" cy="9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51403" y="161170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L’enfant est en </a:t>
            </a:r>
            <a:r>
              <a:rPr lang="fr-FR" dirty="0" err="1"/>
              <a:t>retar</a:t>
            </a:r>
            <a:r>
              <a:rPr lang="fr-FR" dirty="0"/>
              <a:t>… car il est </a:t>
            </a:r>
            <a:r>
              <a:rPr lang="fr-FR" dirty="0" err="1"/>
              <a:t>bavar</a:t>
            </a:r>
            <a:r>
              <a:rPr lang="fr-FR" dirty="0"/>
              <a:t>… 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D921497-B2BC-4795-84CB-53C18BC010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7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713546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L’enfant est en retar</a:t>
            </a:r>
            <a:r>
              <a:rPr lang="fr-FR" b="1" dirty="0">
                <a:solidFill>
                  <a:srgbClr val="FF0000"/>
                </a:solidFill>
              </a:rPr>
              <a:t>d</a:t>
            </a:r>
            <a:r>
              <a:rPr lang="fr-FR" dirty="0"/>
              <a:t> car il est bavar</a:t>
            </a:r>
            <a:r>
              <a:rPr lang="fr-FR" b="1" dirty="0">
                <a:solidFill>
                  <a:srgbClr val="FF0000"/>
                </a:solidFill>
              </a:rPr>
              <a:t>d</a:t>
            </a:r>
            <a:r>
              <a:rPr lang="fr-FR" dirty="0"/>
              <a:t> 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01E11E2-8A64-4F6D-A210-6766A3CACC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076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30093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Le </a:t>
            </a:r>
            <a:r>
              <a:rPr lang="fr-FR" dirty="0" err="1"/>
              <a:t>bor</a:t>
            </a:r>
            <a:r>
              <a:rPr lang="fr-FR" dirty="0"/>
              <a:t>… de la table est sale.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92E5D34-9BF8-4317-8606-8E351E7AF1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51403" y="161170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Le bor</a:t>
            </a:r>
            <a:r>
              <a:rPr lang="fr-FR" b="1" dirty="0">
                <a:solidFill>
                  <a:srgbClr val="FF0000"/>
                </a:solidFill>
              </a:rPr>
              <a:t>d</a:t>
            </a:r>
            <a:r>
              <a:rPr lang="fr-FR" dirty="0"/>
              <a:t> de la table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F908DCE-BAC5-4400-9E26-555DC9D50B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802323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J’aime le </a:t>
            </a:r>
            <a:r>
              <a:rPr lang="fr-FR" dirty="0" err="1"/>
              <a:t>spor</a:t>
            </a:r>
            <a:r>
              <a:rPr lang="fr-FR" dirty="0"/>
              <a:t>… 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09547F1-A7EC-4F85-A36B-34538B712A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180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740179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J’aime le spor</a:t>
            </a:r>
            <a:r>
              <a:rPr lang="fr-FR" b="1" dirty="0">
                <a:solidFill>
                  <a:srgbClr val="FF0000"/>
                </a:solidFill>
              </a:rPr>
              <a:t>t</a:t>
            </a:r>
            <a:r>
              <a:rPr lang="fr-FR" dirty="0"/>
              <a:t> 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30137AD-3A40-4456-AD86-BCE90C6AB9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7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86913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L’hiver est </a:t>
            </a:r>
            <a:r>
              <a:rPr lang="fr-FR" dirty="0" err="1"/>
              <a:t>froi</a:t>
            </a:r>
            <a:r>
              <a:rPr lang="fr-FR" dirty="0"/>
              <a:t>… 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995F62E-59FB-4549-A986-E920032A39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205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740180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L’hiver est froi</a:t>
            </a:r>
            <a:r>
              <a:rPr lang="fr-FR" b="1" dirty="0">
                <a:solidFill>
                  <a:srgbClr val="FF0000"/>
                </a:solidFill>
              </a:rPr>
              <a:t>d</a:t>
            </a:r>
            <a:r>
              <a:rPr lang="fr-FR" dirty="0"/>
              <a:t> 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E2AE8A6-F016-4FF3-90DE-765C51A3AC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10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muette !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33647" y="1682511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Attention au chien </a:t>
            </a:r>
            <a:r>
              <a:rPr lang="fr-FR" dirty="0" err="1"/>
              <a:t>méchan</a:t>
            </a:r>
            <a:r>
              <a:rPr lang="fr-FR" dirty="0"/>
              <a:t>… !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AB88587-E8A3-4D05-8D7B-E664970F60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165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30093" y="161170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Attention au chien méchan</a:t>
            </a:r>
            <a:r>
              <a:rPr lang="fr-FR" b="1" dirty="0">
                <a:solidFill>
                  <a:srgbClr val="FF0000"/>
                </a:solidFill>
              </a:rPr>
              <a:t>t</a:t>
            </a:r>
            <a:r>
              <a:rPr lang="fr-FR" dirty="0"/>
              <a:t> !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C5DAC41-C6E1-4434-8022-FB084EC4B3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499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143</Words>
  <Application>Microsoft Office PowerPoint</Application>
  <PresentationFormat>Grand écran</PresentationFormat>
  <Paragraphs>54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Trouve la lettre muette !</vt:lpstr>
      <vt:lpstr>Correction</vt:lpstr>
      <vt:lpstr>Trouve la lettre muette !</vt:lpstr>
      <vt:lpstr>Correction</vt:lpstr>
      <vt:lpstr>Trouve la lettre muette !</vt:lpstr>
      <vt:lpstr>Correction</vt:lpstr>
      <vt:lpstr>Trouve la lettre muette !</vt:lpstr>
      <vt:lpstr>Correction</vt:lpstr>
      <vt:lpstr>Trouve la lettre muette !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21</cp:revision>
  <dcterms:created xsi:type="dcterms:W3CDTF">2021-07-17T07:25:24Z</dcterms:created>
  <dcterms:modified xsi:type="dcterms:W3CDTF">2022-08-21T18:06:30Z</dcterms:modified>
</cp:coreProperties>
</file>